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256" r:id="rId2"/>
    <p:sldId id="260" r:id="rId3"/>
    <p:sldId id="257" r:id="rId4"/>
    <p:sldId id="261" r:id="rId5"/>
    <p:sldId id="258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7E0B9-D211-856B-3C8D-F868D591C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2F2045-C24B-DF09-58FC-024281874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645FA-6E5C-7E0F-FCA4-FA6B6B8EF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DFF75-A2CD-44BC-A45D-CC5DDD9EB8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806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27C96-CB40-19F0-4D11-2A2682E4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0F9ECD-F79E-447A-BDE5-136D49EDC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1DE44-7191-A38F-EA17-E81A777A8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DB3B-E213-4896-9646-E00279F7FD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0704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39D190-13B4-36EA-C901-722CFE22C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B6157-1811-BC07-FA62-5B93729D6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438FB-5A82-F0D9-C563-812705A99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EC255-4025-4461-B568-BC94007391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3505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22C57B-9790-E2F8-47F5-45522E571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C74E7-B3FA-93CA-73CB-6207C3F68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3A41A0-C283-5E6C-C436-22BD1ECE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32471-995F-43DF-957E-C9C9FB8A2D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368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E4C22-5794-4E54-1AA2-F6A541FF3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A8776-A0E2-13A8-86F0-655FF8902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AA7EE3-7F81-0D33-D7ED-3CAEC4C28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D5055-283F-4E0B-9B33-84DD0996BE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3017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2F3C35-2A47-7E42-5396-20C838A7B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5B62C4A-6EFC-EBD2-7DA6-35032DAA8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3D13D32-D44F-D57B-4BC6-BE4C45D20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52E21-C23B-4E8E-8B3C-FA0BBE1651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837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7062B45-6193-667C-710E-E2E1506A5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1E6AFE1-8BC1-A36D-AC82-E8375D645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2F0FEED-840B-4111-2DB0-7C103D571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F7395-9BA7-4C2F-A166-23E62B5E9C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853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88D3A4A-C009-FA8D-4596-406254D31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6D04F78-307A-EE29-355F-9F4148F00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45455F1-893C-3310-3689-009ACC3FC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B3627-7D0E-4EE6-AC77-A7A8570CE1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6029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79A83BF-1C62-C933-3FAC-99EFD13F2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5B32E60-C15F-AE00-DEC0-29D11D9B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685D929-6285-CE9C-5E2A-F6F80ED78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6F3AE-6076-426C-B540-B6E242FE38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8678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8098E7-7079-AB1A-DEE4-6FA1D2CE0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16787C-CD68-DB93-D430-30275A1BC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C62F5D0-0799-B2E2-7450-91C7BC787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45022-77A7-4672-BEAB-3DA8FC7617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1184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E557392-394D-39A9-F22E-61EF61C38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3CE046-2DBC-4318-2EEF-851877AD8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2986BF-3CF2-1260-5780-8640D9250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97B9-458D-41B8-83C5-77EAD6F2AB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403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8440AB8-4449-D682-DD58-C042517C98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EBF76DF-FC37-5D59-82A5-DC772103AB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2A987A-5B0B-7E00-2E3A-6AAE39706E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01EE-475B-D09D-14AE-BC64DADC38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656C8-2BE9-14FC-CEFE-C5EA4B11E3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BFCBEC-7D3C-4A4A-970B-238C7B6750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BB1E436-C9D0-F687-AF02-18DA1CEC732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74825" y="1557338"/>
            <a:ext cx="8893175" cy="3167062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What can wash away my sin?</a:t>
            </a:r>
          </a:p>
          <a:p>
            <a:r>
              <a:rPr lang="en-US" altLang="en-US" sz="4000" dirty="0"/>
              <a:t>Nothing but the blood of Jesus.</a:t>
            </a:r>
          </a:p>
          <a:p>
            <a:r>
              <a:rPr lang="en-US" altLang="en-US" sz="4000" dirty="0"/>
              <a:t>What can keep me always clean?</a:t>
            </a:r>
          </a:p>
          <a:p>
            <a:r>
              <a:rPr lang="en-US" altLang="en-US" sz="4000" dirty="0"/>
              <a:t>Nothing but the blood of Jesus.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521595F-5957-4BA9-AA92-12640947CFD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41463" y="1557338"/>
            <a:ext cx="9109075" cy="31670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O precious is the flow, </a:t>
            </a:r>
          </a:p>
          <a:p>
            <a:r>
              <a:rPr lang="en-US" altLang="en-US" sz="4000"/>
              <a:t>That makes me white as snow!</a:t>
            </a:r>
          </a:p>
          <a:p>
            <a:r>
              <a:rPr lang="en-US" altLang="en-US" sz="4000"/>
              <a:t>No other fount I know,</a:t>
            </a:r>
          </a:p>
          <a:p>
            <a:r>
              <a:rPr lang="en-US" altLang="en-US" sz="4000"/>
              <a:t>Nothing but the blood of Jesus.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804BB99-EF04-B2BE-CF8F-98B70EC1590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39913" y="1484313"/>
            <a:ext cx="8512175" cy="3433762"/>
          </a:xfrm>
        </p:spPr>
        <p:txBody>
          <a:bodyPr/>
          <a:lstStyle/>
          <a:p>
            <a:r>
              <a:rPr lang="en-US" altLang="en-US"/>
              <a:t>Verse 2</a:t>
            </a:r>
          </a:p>
          <a:p>
            <a:r>
              <a:rPr lang="en-US" altLang="en-US" sz="4000"/>
              <a:t>For my cleansing this I see,</a:t>
            </a:r>
          </a:p>
          <a:p>
            <a:r>
              <a:rPr lang="en-US" altLang="en-US" sz="4000"/>
              <a:t>Nothing but the blood of Jesus.</a:t>
            </a:r>
          </a:p>
          <a:p>
            <a:r>
              <a:rPr lang="en-US" altLang="en-US" sz="4000"/>
              <a:t>For my pardon, this my plea,</a:t>
            </a:r>
          </a:p>
          <a:p>
            <a:r>
              <a:rPr lang="en-US" altLang="en-US" sz="4000"/>
              <a:t>Nothing but the blood of Jesus.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9F04440-8E76-5635-106A-33E5499E817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41463" y="1557338"/>
            <a:ext cx="9109075" cy="31670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O precious is the flow, </a:t>
            </a:r>
          </a:p>
          <a:p>
            <a:r>
              <a:rPr lang="en-US" altLang="en-US" sz="4000"/>
              <a:t>That makes me white as snow!</a:t>
            </a:r>
          </a:p>
          <a:p>
            <a:r>
              <a:rPr lang="en-US" altLang="en-US" sz="4000"/>
              <a:t>No other fount I know,</a:t>
            </a:r>
          </a:p>
          <a:p>
            <a:r>
              <a:rPr lang="en-US" altLang="en-US" sz="4000"/>
              <a:t>Nothing but the blood of Jesus.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C4850CFD-83B0-85D4-D0F5-0DC8976C733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01813" y="1412875"/>
            <a:ext cx="8588375" cy="3360738"/>
          </a:xfrm>
        </p:spPr>
        <p:txBody>
          <a:bodyPr/>
          <a:lstStyle/>
          <a:p>
            <a:r>
              <a:rPr lang="en-US" altLang="en-US"/>
              <a:t>Verse 3</a:t>
            </a:r>
          </a:p>
          <a:p>
            <a:r>
              <a:rPr lang="en-US" altLang="en-US" sz="4000"/>
              <a:t>Nothing can for sin atone,</a:t>
            </a:r>
          </a:p>
          <a:p>
            <a:r>
              <a:rPr lang="en-US" altLang="en-US" sz="4000"/>
              <a:t>Nothing but the blood of Jesus.</a:t>
            </a:r>
          </a:p>
          <a:p>
            <a:r>
              <a:rPr lang="en-US" altLang="en-US" sz="4000"/>
              <a:t>Naught of good that I have done,</a:t>
            </a:r>
          </a:p>
          <a:p>
            <a:r>
              <a:rPr lang="en-US" altLang="en-US" sz="4000"/>
              <a:t>Nothing but the blood of Jesus.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1DC6BEA6-F8C9-02C3-56B6-530B1E8F7D0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41463" y="1557338"/>
            <a:ext cx="9109075" cy="31670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O precious is the flow, </a:t>
            </a:r>
          </a:p>
          <a:p>
            <a:r>
              <a:rPr lang="en-US" altLang="en-US" sz="4000"/>
              <a:t>That makes me white as snow!</a:t>
            </a:r>
          </a:p>
          <a:p>
            <a:r>
              <a:rPr lang="en-US" altLang="en-US" sz="4000"/>
              <a:t>No other fount I know,</a:t>
            </a:r>
          </a:p>
          <a:p>
            <a:r>
              <a:rPr lang="en-US" altLang="en-US" sz="4000"/>
              <a:t>Nothing but the blood of Jesus.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027A89AA-17BF-FE51-3E43-B67F74C85EF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052513"/>
            <a:ext cx="8785225" cy="4370387"/>
          </a:xfrm>
        </p:spPr>
        <p:txBody>
          <a:bodyPr/>
          <a:lstStyle/>
          <a:p>
            <a:r>
              <a:rPr lang="en-US" altLang="en-US"/>
              <a:t>Verse 4</a:t>
            </a:r>
          </a:p>
          <a:p>
            <a:r>
              <a:rPr lang="en-US" altLang="en-US" sz="4000"/>
              <a:t>This is all my hope and peace,</a:t>
            </a:r>
          </a:p>
          <a:p>
            <a:r>
              <a:rPr lang="en-US" altLang="en-US" sz="4000"/>
              <a:t>Nothing but the blood of Jesus.</a:t>
            </a:r>
          </a:p>
          <a:p>
            <a:r>
              <a:rPr lang="en-US" altLang="en-US" sz="4000"/>
              <a:t>This is all my righteousness,</a:t>
            </a:r>
          </a:p>
          <a:p>
            <a:r>
              <a:rPr lang="en-US" altLang="en-US" sz="4000"/>
              <a:t>Nothing but the blood of Jesus.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96B5A19F-BC5F-8F28-6D0C-F58D7AE5D67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41463" y="1557338"/>
            <a:ext cx="9109075" cy="31670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O precious is the flow, </a:t>
            </a:r>
          </a:p>
          <a:p>
            <a:r>
              <a:rPr lang="en-US" altLang="en-US" sz="4000"/>
              <a:t>That makes me white as snow!</a:t>
            </a:r>
          </a:p>
          <a:p>
            <a:r>
              <a:rPr lang="en-US" altLang="en-US" sz="4000"/>
              <a:t>No other fount I know,</a:t>
            </a:r>
          </a:p>
          <a:p>
            <a:r>
              <a:rPr lang="en-US" altLang="en-US" sz="4000"/>
              <a:t>Nothing but the blood of Jesus.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D82290-6B3D-779B-B0F8-9DB053D912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25" y="5805488"/>
            <a:ext cx="6096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700">
                <a:latin typeface="akagi_probook"/>
              </a:rPr>
              <a:t>CCLI Song # 21332</a:t>
            </a:r>
          </a:p>
          <a:p>
            <a:pPr eaLnBrk="1" hangingPunct="1"/>
            <a:r>
              <a:rPr lang="en-AU" altLang="en-US" sz="700">
                <a:latin typeface="akagi_probook"/>
              </a:rPr>
              <a:t>Robert Lowry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7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700">
                <a:latin typeface="akagi_probook"/>
              </a:rPr>
              <a:t>Music: Public Domain</a:t>
            </a:r>
          </a:p>
          <a:p>
            <a:pPr eaLnBrk="1" hangingPunct="1"/>
            <a:r>
              <a:rPr lang="en-AU" altLang="en-US" sz="700" i="1">
                <a:latin typeface="akagi_probook"/>
              </a:rPr>
              <a:t>For use solely with the SongSelect® </a:t>
            </a:r>
            <a:r>
              <a:rPr lang="en-AU" altLang="en-US" sz="700" i="1">
                <a:latin typeface="akagi_probook"/>
                <a:hlinkClick r:id="rId2"/>
              </a:rPr>
              <a:t>Terms of Use</a:t>
            </a:r>
            <a:r>
              <a:rPr lang="en-AU" altLang="en-US" sz="700" i="1">
                <a:latin typeface="akagi_probook"/>
              </a:rPr>
              <a:t>. All rights reserved. </a:t>
            </a:r>
            <a:r>
              <a:rPr lang="en-AU" altLang="en-US" sz="700" i="1">
                <a:latin typeface="akagi_probook"/>
                <a:hlinkClick r:id="rId3"/>
              </a:rPr>
              <a:t>www.ccli.com</a:t>
            </a:r>
            <a:endParaRPr lang="en-AU" altLang="en-US" sz="700" i="1">
              <a:latin typeface="akagi_probook"/>
            </a:endParaRPr>
          </a:p>
          <a:p>
            <a:pPr eaLnBrk="1" hangingPunct="1"/>
            <a:r>
              <a:rPr lang="en-AU" altLang="en-US" sz="7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267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306. What can wash</dc:title>
  <dc:creator>Perth Fortress</dc:creator>
  <cp:lastModifiedBy>Narelle Wheaton</cp:lastModifiedBy>
  <cp:revision>5</cp:revision>
  <dcterms:created xsi:type="dcterms:W3CDTF">2000-07-02T02:00:12Z</dcterms:created>
  <dcterms:modified xsi:type="dcterms:W3CDTF">2023-08-09T07:52:30Z</dcterms:modified>
</cp:coreProperties>
</file>